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80" r:id="rId14"/>
    <p:sldId id="281" r:id="rId15"/>
    <p:sldId id="259" r:id="rId16"/>
    <p:sldId id="303" r:id="rId17"/>
    <p:sldId id="304" r:id="rId18"/>
    <p:sldId id="305" r:id="rId19"/>
    <p:sldId id="261" r:id="rId20"/>
    <p:sldId id="283" r:id="rId21"/>
    <p:sldId id="288" r:id="rId22"/>
    <p:sldId id="289" r:id="rId23"/>
    <p:sldId id="290" r:id="rId24"/>
    <p:sldId id="292" r:id="rId25"/>
    <p:sldId id="262" r:id="rId26"/>
    <p:sldId id="278"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CC66"/>
    <a:srgbClr val="FFCC99"/>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52" autoAdjust="0"/>
  </p:normalViewPr>
  <p:slideViewPr>
    <p:cSldViewPr snapToGrid="0">
      <p:cViewPr varScale="1">
        <p:scale>
          <a:sx n="83" d="100"/>
          <a:sy n="83" d="100"/>
        </p:scale>
        <p:origin x="16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r>
              <a:rPr kumimoji="1" lang="ja-JP" altLang="en-US" dirty="0"/>
              <a:t>誰が何をやったか</a:t>
            </a:r>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928533" y="981929"/>
            <a:ext cx="48316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284" y="1974496"/>
            <a:ext cx="1696966" cy="254545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黒の目線を入れる</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807480" y="2680023"/>
            <a:ext cx="7416800" cy="17872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BFA6B-D6FE-2FEC-7B45-D1E9B9E6907F}"/>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4E789731-C138-75E6-3E24-50F66FD81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960C8B99-D22B-9663-BAA0-21ED4120990E}"/>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3E8553D3-E814-5893-D813-7E280174E817}"/>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EF3489B-DA4A-3A39-D863-56F405575B3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CEE951C-2F56-12FC-43F3-06A05C025C8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0C4D6B25-1D16-809F-3887-9C4985452BC3}"/>
              </a:ext>
            </a:extLst>
          </p:cNvPr>
          <p:cNvSpPr txBox="1">
            <a:spLocks/>
          </p:cNvSpPr>
          <p:nvPr/>
        </p:nvSpPr>
        <p:spPr>
          <a:xfrm>
            <a:off x="4201692" y="3044426"/>
            <a:ext cx="4231108" cy="16969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p>
        </p:txBody>
      </p:sp>
    </p:spTree>
    <p:extLst>
      <p:ext uri="{BB962C8B-B14F-4D97-AF65-F5344CB8AC3E}">
        <p14:creationId xmlns:p14="http://schemas.microsoft.com/office/powerpoint/2010/main" val="3434803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0C7F-2E3C-2BE3-32FC-2FAA1FB4BEF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135128B-6D22-280D-A925-517BFFDCD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2E901B35-912A-CB3E-7F6C-4B8625119BD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9F25409A-07F4-D924-03AC-C3CE3C903CF3}"/>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AAA4DE3-8BDA-23B8-280F-83EE3417F32F}"/>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A30F5E-734E-462D-DEBB-31DFD4BFCA13}"/>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26EBB921-C476-E9B7-6D6B-890F23E35014}"/>
              </a:ext>
            </a:extLst>
          </p:cNvPr>
          <p:cNvSpPr txBox="1">
            <a:spLocks/>
          </p:cNvSpPr>
          <p:nvPr/>
        </p:nvSpPr>
        <p:spPr>
          <a:xfrm>
            <a:off x="4201692" y="3044426"/>
            <a:ext cx="4671375" cy="16517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p>
        </p:txBody>
      </p:sp>
    </p:spTree>
    <p:extLst>
      <p:ext uri="{BB962C8B-B14F-4D97-AF65-F5344CB8AC3E}">
        <p14:creationId xmlns:p14="http://schemas.microsoft.com/office/powerpoint/2010/main" val="2118113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905776" y="2496738"/>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905776" y="3418924"/>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905776" y="4318647"/>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65651" y="2477125"/>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348778" y="3360455"/>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Ⅴ</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177" y="3991580"/>
            <a:ext cx="1972553" cy="1516437"/>
          </a:xfrm>
          <a:prstGeom prst="rect">
            <a:avLst/>
          </a:prstGeom>
        </p:spPr>
      </p:pic>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359" y="269108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512" y="2653952"/>
            <a:ext cx="630359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＊個人ではなく共同作業の経験を積む</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＊意思疎通と日程調整の経験を積む</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732155" y="2688851"/>
            <a:ext cx="7567448" cy="2862322"/>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機械音痴で事務作業が苦手、休みの少なさ</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en-US" altLang="ja-JP" b="1"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B2BB7F9E-83F7-591D-D2DB-FF5608B332DF}"/>
              </a:ext>
            </a:extLst>
          </p:cNvPr>
          <p:cNvSpPr/>
          <p:nvPr/>
        </p:nvSpPr>
        <p:spPr>
          <a:xfrm>
            <a:off x="4055555" y="2153898"/>
            <a:ext cx="4920647" cy="474129"/>
          </a:xfrm>
          <a:prstGeom prst="roundRect">
            <a:avLst/>
          </a:prstGeom>
          <a:solidFill>
            <a:schemeClr val="accent2">
              <a:lumMod val="40000"/>
              <a:lumOff val="60000"/>
            </a:schemeClr>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000" b="1" u="sng" dirty="0">
                <a:solidFill>
                  <a:schemeClr val="bg2">
                    <a:lumMod val="25000"/>
                  </a:schemeClr>
                </a:solidFill>
                <a:latin typeface="BIZ UDPゴシック" panose="020B0400000000000000" pitchFamily="50" charset="-128"/>
                <a:ea typeface="BIZ UDPゴシック" panose="020B0400000000000000" pitchFamily="50" charset="-128"/>
              </a:rPr>
              <a:t>＊個人経営者向けの業務効率化アプリ＊</a:t>
            </a:r>
            <a:endParaRPr lang="en-US" altLang="ja-JP" sz="2000" b="1" u="sng"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pic>
        <p:nvPicPr>
          <p:cNvPr id="7" name="図 6" descr="カレンダー&#10;&#10;AI 生成コンテンツは誤りを含む可能性があります。">
            <a:extLst>
              <a:ext uri="{FF2B5EF4-FFF2-40B4-BE49-F238E27FC236}">
                <a16:creationId xmlns:a16="http://schemas.microsoft.com/office/drawing/2014/main" id="{1880A23E-927F-260F-B4DA-DE66E1E63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928" y="2106593"/>
            <a:ext cx="4137813" cy="3847586"/>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600637" y="1005078"/>
            <a:ext cx="2990725"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4600637" y="1005078"/>
            <a:ext cx="2990725"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pic>
        <p:nvPicPr>
          <p:cNvPr id="3" name="図 2" descr="ダイアグラム&#10;&#10;AI 生成コンテンツは誤りを含む可能性があります。">
            <a:extLst>
              <a:ext uri="{FF2B5EF4-FFF2-40B4-BE49-F238E27FC236}">
                <a16:creationId xmlns:a16="http://schemas.microsoft.com/office/drawing/2014/main" id="{450602F1-82A7-3382-1587-154735CEE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650" y="2106592"/>
            <a:ext cx="3897276" cy="3831220"/>
          </a:xfrm>
          <a:prstGeom prst="rect">
            <a:avLst/>
          </a:prstGeom>
        </p:spPr>
      </p:pic>
      <p:pic>
        <p:nvPicPr>
          <p:cNvPr id="6" name="図 5" descr="タイムライン&#10;&#10;AI 生成コンテンツは誤りを含む可能性があります。">
            <a:extLst>
              <a:ext uri="{FF2B5EF4-FFF2-40B4-BE49-F238E27FC236}">
                <a16:creationId xmlns:a16="http://schemas.microsoft.com/office/drawing/2014/main" id="{F2250B71-B2BF-7F21-3806-8F9CD552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4" y="2098089"/>
            <a:ext cx="3897277" cy="3839723"/>
          </a:xfrm>
          <a:prstGeom prst="rect">
            <a:avLst/>
          </a:prstGeom>
        </p:spPr>
      </p:pic>
      <p:sp>
        <p:nvSpPr>
          <p:cNvPr id="9" name="テキスト ボックス 8">
            <a:extLst>
              <a:ext uri="{FF2B5EF4-FFF2-40B4-BE49-F238E27FC236}">
                <a16:creationId xmlns:a16="http://schemas.microsoft.com/office/drawing/2014/main" id="{6E060A5B-0C98-5739-EAB5-366D2C2BFF96}"/>
              </a:ext>
            </a:extLst>
          </p:cNvPr>
          <p:cNvSpPr txBox="1"/>
          <p:nvPr/>
        </p:nvSpPr>
        <p:spPr>
          <a:xfrm>
            <a:off x="4815351" y="2106592"/>
            <a:ext cx="1569660" cy="369332"/>
          </a:xfrm>
          <a:prstGeom prst="rect">
            <a:avLst/>
          </a:prstGeom>
          <a:noFill/>
        </p:spPr>
        <p:txBody>
          <a:bodyPr wrap="none" rtlCol="0">
            <a:spAutoFit/>
          </a:bodyPr>
          <a:lstStyle/>
          <a:p>
            <a:r>
              <a:rPr kumimoji="1" lang="ja-JP" altLang="en-US" dirty="0"/>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5806990" y="2484427"/>
            <a:ext cx="1569660" cy="369332"/>
          </a:xfrm>
          <a:prstGeom prst="rect">
            <a:avLst/>
          </a:prstGeom>
          <a:noFill/>
        </p:spPr>
        <p:txBody>
          <a:bodyPr wrap="none" rtlCol="0">
            <a:spAutoFit/>
          </a:bodyPr>
          <a:lstStyle/>
          <a:p>
            <a:r>
              <a:rPr kumimoji="1" lang="ja-JP" altLang="en-US" dirty="0"/>
              <a:t>店長用画面→</a:t>
            </a:r>
          </a:p>
        </p:txBody>
      </p:sp>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793</TotalTime>
  <Words>1710</Words>
  <Application>Microsoft Office PowerPoint</Application>
  <PresentationFormat>ワイド画面</PresentationFormat>
  <Paragraphs>375</Paragraphs>
  <Slides>26</Slides>
  <Notes>20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26</vt:i4>
      </vt:variant>
    </vt:vector>
  </HeadingPairs>
  <TitlesOfParts>
    <vt:vector size="33" baseType="lpstr">
      <vt:lpstr>BIZ UDPゴシック</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二上政将</cp:lastModifiedBy>
  <cp:revision>46</cp:revision>
  <dcterms:created xsi:type="dcterms:W3CDTF">2025-06-24T11:25:17Z</dcterms:created>
  <dcterms:modified xsi:type="dcterms:W3CDTF">2025-06-26T06:42:50Z</dcterms:modified>
</cp:coreProperties>
</file>